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63" r:id="rId6"/>
    <p:sldId id="269" r:id="rId7"/>
    <p:sldId id="270" r:id="rId8"/>
    <p:sldId id="271" r:id="rId9"/>
    <p:sldId id="272" r:id="rId10"/>
    <p:sldId id="268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5400" dirty="0" smtClean="0"/>
              <a:t>Приложение </a:t>
            </a:r>
            <a:r>
              <a:rPr lang="ru-RU" sz="5400" dirty="0"/>
              <a:t>для просмотра прогноза </a:t>
            </a:r>
            <a:r>
              <a:rPr lang="ru-RU" sz="5400" dirty="0" smtClean="0"/>
              <a:t>погоды</a:t>
            </a: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63136" y="1425110"/>
            <a:ext cx="925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Назначение приложения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д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анное приложение было разработано для просмотра прогноза погоды.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63134" y="2723587"/>
            <a:ext cx="9257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Идея приложения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 приложение показывает погоду в любой точке мира на текущий момент и на ближайшие 7 дней, с возможностью голосового и текстового ввода города.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63135" y="4795024"/>
            <a:ext cx="92579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Приложение решает задачи подробного просмотра прогноза погоды с выводом показателей атмосферного давления, скорости ветра и влажности воздуха.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05" y="1052212"/>
            <a:ext cx="2378824" cy="52862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17" y="1070074"/>
            <a:ext cx="2378824" cy="52862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33" y="1052212"/>
            <a:ext cx="2379632" cy="5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487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приложения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55802"/>
            <a:ext cx="5908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Приложение содержит 2 активности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590" y="1580316"/>
            <a:ext cx="9286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HomeActivity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главная активность</a:t>
            </a:r>
            <a:endParaRPr lang="en-US" sz="28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SplashScreen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активность экрана загрузки приложения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164915"/>
            <a:ext cx="5383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Приложение содержит 1 адаптер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590" y="3785572"/>
            <a:ext cx="922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DaysAdapter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адаптер для 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RecyclerView</a:t>
            </a:r>
            <a:endParaRPr lang="ru-RU" sz="28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82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приложения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055802"/>
            <a:ext cx="925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Также в приложении содержатся следующие элементы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CityFinder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и 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LocationCord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классы для поиска города на основе географических координат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InternetConnectivity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класс для проверки наличия подключения к интернету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Toaster –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класс предоставляет методы для отображения настраиваемых всплывающих сообщений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UpdateUI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класс, который предоставляет методы для обновления пользовательского интерфейса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URL –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класс, который предоставляет методы для формирования URL-адресов API для получения погодных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данных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891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04009" y="1055802"/>
            <a:ext cx="919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 ходе работы были достигнуты поставленные цели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4009" y="1772223"/>
            <a:ext cx="919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 будущем планируется реализовать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ru-RU" sz="28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27" y="2295443"/>
            <a:ext cx="90985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Смену темы день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ночь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Вывод данных о рассвете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закате солнца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Вывод данных о направлении ветра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Вывод данных об ощущении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температуры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Вывод данных о магнитном поле и УФ-индексе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Вывод данных о расположении Луны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Вывод данных о количестве осадков и глубине снега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516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227</Words>
  <Application>Microsoft Office PowerPoint</Application>
  <PresentationFormat>Широкоэкранный</PresentationFormat>
  <Paragraphs>41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SamsungOne 800C</vt:lpstr>
      <vt:lpstr>Calibri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Приложение для просмотра прогноза погоды</vt:lpstr>
      <vt:lpstr>Введение</vt:lpstr>
      <vt:lpstr>Демонстрация работы приложения</vt:lpstr>
      <vt:lpstr>Структура приложения</vt:lpstr>
      <vt:lpstr>Структура приложения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60</cp:revision>
  <dcterms:created xsi:type="dcterms:W3CDTF">2020-05-25T08:37:09Z</dcterms:created>
  <dcterms:modified xsi:type="dcterms:W3CDTF">2023-05-26T15:00:38Z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